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D2B5-E73C-46F0-9BAD-60382CFAF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54989-59F0-4E78-9FCE-D41D2F61A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765BD-0B21-4EA4-9517-92CC2415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19AF8-939E-467C-985D-B0B28AD6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E81EE-7219-443A-872B-E8B15591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6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5671-867F-4A63-AD34-47D1C44D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6FFFB-DF1C-4CFD-AC8F-42811A6A6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AC023-296D-46AB-B217-C65D8CA5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BEF06-8046-4001-9BAC-CB81FE05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E7B4B-CD7F-43F1-8A16-EC217C38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0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3638F8-21BA-472D-AEA5-BE310D581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BC2D5-5B3F-4662-B989-BA3D0333D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CB8AF-3269-45BF-8EAC-A64C6828D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476F1-9079-4E5E-8239-2957E9C61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D17AC-58E8-4290-B800-461099DD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8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67AE-C079-49DB-9BDB-D359A1EE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F54E-6247-4AF0-9B6F-F1D401999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D2027-261F-46E3-8AD7-8D77B7A1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4EEB4-A167-4CA0-BEFD-07EB38C1B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121D0-662A-4770-A474-A0F60A4AC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5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891E-9022-4A3E-8A55-98DC627A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9F9D3-0850-4F97-9251-019EB1435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0F1FC-BF2D-4B8E-A1AD-503D11AA8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AFA0A-1A46-4ACA-A370-DAF47EB8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1DA3B-757D-4B1E-878F-A752660CE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0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016A-8674-4637-A466-63AD07013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DA8B-87E0-4B9F-8867-3359607A1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FB322-0808-4BF5-8FAD-931ED3812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08E6B-982F-4709-90BA-38E507600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59254-521F-4118-B314-0C5CE9A80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DD4AB-EF5B-4E78-814C-3D3CCA69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03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D162-4E76-4EBD-B451-394DC829A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E0241-9B4B-4868-9125-48A7776EF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D66F2-1828-4A71-9F0E-A79D69E0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764A7B-00E7-4DB0-A0C2-BFDE5F71A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4CE3DC-AB9D-4F40-B340-2DCDB73F2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44270-5FAB-45C4-9D89-AE7DD689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169B0-87F3-4439-B5B1-E675CF8C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7DDD7A-8801-4E46-BB22-CEC4634D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1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1BC17-6376-442B-8C0C-F5657931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E7B92-B8D2-4D99-BDB3-6778076F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BE00C-A3FA-41C1-AA73-C2B728361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66DBE-AEC2-4CA1-8889-4752D2B0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73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0269B5-5848-44A6-AFA5-78C42C2D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A168F-4E03-4E0D-AC50-851853E0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64CFB-E200-4145-A1B9-CA3A898A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E2D4-3B79-4809-B255-A2C3695EB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B949-C1E2-4E99-BF23-50E947712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37D20-B151-4467-AE95-F2AAC260E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638BE-56BB-4614-8AF4-400BA0ED2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09395-950E-48FA-8872-017A23236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22020-0144-4BBB-B563-BECC13A3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1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D0F2-F6BF-4AE4-9EDB-E43E949E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FB638-B65B-4A45-8F52-985E59E000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02559-FED3-46B5-B9C3-81A5080A4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EB199-3B76-427A-B37C-D9723D02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ADB1C-DD9C-4921-972F-44DC6C20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CD41D-E86B-4739-8D0E-753B884B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90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191D8-A454-4EFA-B31E-58B5D4C8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D3488-29D4-43C3-80CE-B60071025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206C6-A511-4BD2-9460-F917FF7B4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7470A-F840-47C6-A2E5-6FBDF859B629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CE919-16F2-4F19-B145-A88D51A64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B3412-F74B-4D0B-B05F-08A3563F5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F05F2-65B7-4F84-8899-669E9144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7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C186-2C9D-4762-867E-6C208B874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BA32-72E7-4F81-99AE-4A3BD837E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4631B-A644-4025-A240-C4F65CFDD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6" y="822734"/>
            <a:ext cx="10928027" cy="52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69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582C-287A-43B1-8126-5B662741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483A-89E5-4129-9FE5-AD9CE32CD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6D9FA-0C89-4E29-83BB-BDC06FA54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46" y="1116129"/>
            <a:ext cx="9777307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88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FDE1-F84F-452B-AE00-BDF0F6B9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162B-2878-4A76-92A5-B023208CC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4802E-8C3D-4E0F-91A1-D14CA3FA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613166"/>
            <a:ext cx="10790855" cy="56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0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7C1-3D30-4688-A5C4-E6D521F8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267E3-F903-48FD-AAAB-7FBB845F3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415B-7469-4B4F-BAA2-3491EE14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4" y="365125"/>
            <a:ext cx="5608806" cy="9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38D00-DCD8-4EDE-B633-CE14CC1C6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94" y="1302466"/>
            <a:ext cx="10752752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4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2D00-B585-4CCC-B19A-10E15D8B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97E2-6220-49C0-A11C-0D4CB3222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13E26-CF0D-4B4A-AE0C-929738C3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750338"/>
            <a:ext cx="11286198" cy="5357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94C1B-9CBA-426F-BBF7-8EB510FB2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4" y="914182"/>
            <a:ext cx="10973751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9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6CBC-70BD-4B5C-BB0F-FF629F10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0900-B01A-4BC8-8356-3C0C925B8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FC8A2-8508-4B3E-BB1E-C20FD7BE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4" y="594114"/>
            <a:ext cx="10752752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83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182F-F804-4589-8889-D09A6588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E3709-B6FA-4E18-9734-D666BBD29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F2FE1-C076-4943-A7DA-F949DB5C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" y="220702"/>
            <a:ext cx="11103302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5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0ECA-B474-419D-BCCD-942E8659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89948-C87D-4481-A856-E411A7B5E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66" y="151530"/>
            <a:ext cx="10783234" cy="1752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4ACB0-9D6B-4145-BEB6-384C56F6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28" y="2117877"/>
            <a:ext cx="10204064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5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617E-9886-4719-8B2C-BAD4D008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2A2A-22A5-475D-9F16-945E9BE98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989F9-E7DF-4F91-A38F-34B4023B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9" y="708424"/>
            <a:ext cx="11316681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3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2A1F-C90D-41A9-A3B4-E5B4CEC5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9FD0A-7EA1-46A3-8059-922FAE71D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AAA56-2C74-43AB-8F4B-43FA4E4B0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14" y="346443"/>
            <a:ext cx="10981372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4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1D92-EC55-4E7F-97B8-C9B22792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3651-42FD-4476-B92E-5A1062D73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F7599-508F-4CBF-A747-2A23463B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69" y="723665"/>
            <a:ext cx="11088061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1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4490-0E72-40EB-9AE7-B15B36A7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561E-A803-4C71-A618-296E6EDAE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9AAF7-1332-4F1B-8AE9-4675451C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540769"/>
            <a:ext cx="9853514" cy="5776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7CFC82-BF58-4AFE-8659-AF9CB7DC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72" y="502666"/>
            <a:ext cx="10569856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17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3CCFFC-1607-4F5C-A07C-2A4FAF6F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69" y="230188"/>
            <a:ext cx="3932261" cy="716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CE3DA5-9F55-451F-8CBF-097E48E7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3" y="946530"/>
            <a:ext cx="11232853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2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C5307E-EC85-4C38-8BB2-8D4A9722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37" y="609355"/>
            <a:ext cx="8824725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5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31FF-00B8-4B0D-B905-A411E4C3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FA1CB-F4A0-41F6-9E49-23D80769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0E679-55FB-4CF5-95CE-F5AF7BC0F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586493"/>
            <a:ext cx="11065199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1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E8996-0446-4CF2-B47F-DD126E18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42" y="204788"/>
            <a:ext cx="2034716" cy="693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1695F3-52DE-473B-BAD2-29D2EA45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2" y="898268"/>
            <a:ext cx="1103471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EBBF-F33F-49E2-B6D6-3D89FA73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6C82-59AF-44EE-9B4C-0213E3AB7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5E83D-5AC7-4B7B-8B1D-3FE243F9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975147"/>
            <a:ext cx="11027096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98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B0C9-F314-418F-83BA-26830379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E8FC-FB31-41A8-8B64-08667B5EE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C74F2-288E-4572-85A0-8515CB59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82" y="719855"/>
            <a:ext cx="10562235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3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E5F49-DAB1-415B-924D-F347B8817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85" y="152298"/>
            <a:ext cx="10737510" cy="2347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CC190-7F1F-4525-8454-5A6C70515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88" y="2021802"/>
            <a:ext cx="10737510" cy="483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2E0B-A1DA-4D69-8011-5445F364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487CA-519B-485D-B6F8-30E317A66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C4C55-6A10-43EB-9FD2-3D110B99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49" y="575062"/>
            <a:ext cx="11324301" cy="57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7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144C-8D55-47F4-BC65-88974ECAE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35AC1-4420-4A49-8CFF-E68F6CFF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74" y="609355"/>
            <a:ext cx="9830652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26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1125-4CBD-4834-9276-22762B6F4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9ED50-25B2-4BFC-A5B4-3C14CFD4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72" y="0"/>
            <a:ext cx="11263336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4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395F-217F-4EA9-8EEE-2B8D64EF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44EB9-2AE6-4B24-AE82-86CC7ECAF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D2FD3-A4C3-4550-A293-39AE4545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502666"/>
            <a:ext cx="10569856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54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9A3A-8D73-4398-9025-5D338CE8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27972-C8F1-4150-BDE5-8EFD736A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AB360-406B-4D37-904D-7883AE11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708424"/>
            <a:ext cx="11286198" cy="54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61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FA16-3580-4879-BA6F-C6631284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15A4-DA18-4146-9530-5700DC3DA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9E4DD-4514-4F9E-B26C-BAC95577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3" y="1165664"/>
            <a:ext cx="10996613" cy="45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96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F7DA-6B2C-417A-856C-E7E0241D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D51A7-7E87-4E43-9756-37FDF15D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72872-CFEE-4EDD-B7C0-1CC55CB2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7" y="834165"/>
            <a:ext cx="11370025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0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B80A-E911-4BC5-95CB-D920135C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8E944-E9A6-4685-BA50-23D83133D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1055A-20AA-4376-BF9D-9D94BA78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4" y="872268"/>
            <a:ext cx="11202371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4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1261-7064-4059-8588-2F92B864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1CF0-78FC-42D6-A3A5-3B6CC2C67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99EA6-7AAE-4A86-9E34-F1FD0FD6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69" y="815113"/>
            <a:ext cx="11088061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05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8C03-7C15-40D7-87D6-6915CA73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AA8E-0822-4F85-B5ED-E983C9289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23ADD-70B4-4942-A463-7E1BBC07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757958"/>
            <a:ext cx="11225233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52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C1A3-A561-440C-9A80-F1C48D2F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A0126-FB69-4368-8E47-33326A4C9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37820-C6D4-4CC1-AFC1-01F4BDED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788441"/>
            <a:ext cx="11286198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37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6577-8852-46D8-9472-1F5CB73A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0BF59-A932-44EA-9EDC-14CEECAF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1" y="963716"/>
            <a:ext cx="11270957" cy="493056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4D3D7A-FA24-4BAE-AC67-84DFA335A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66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AD58-3CC1-41EA-B7AC-41B28652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F861C-F1D7-4382-B888-C4A410D4D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B5AE6-A6EE-4BCA-80FC-27ECF2C6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6" y="586493"/>
            <a:ext cx="11164267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69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A3225-AB5C-4A68-A382-BF532BC3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E333-A967-46FC-BB06-B7BFFBB4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2CB17-859F-4CD5-A30F-D65B0538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4" y="346443"/>
            <a:ext cx="11438611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7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2139-155C-42AC-90DA-AE7ABA5F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6BBB-5C29-4A7E-A092-B7E8422F1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256A7-CA06-446D-AB4C-8C59CBD7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571252"/>
            <a:ext cx="9182896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3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5B9E627-CE7E-4C54-A4BB-A556AE33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80" y="1813420"/>
            <a:ext cx="5768840" cy="323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B2251-F885-4BBF-8DCD-35C35349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DDF93-B1E4-4208-8878-C1693B7D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7FF75-CA5B-4DD1-A07D-639CF18A191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Question: but </a:t>
            </a:r>
            <a:r>
              <a:rPr lang="en-US" dirty="0" err="1"/>
              <a:t>isnt</a:t>
            </a:r>
            <a:r>
              <a:rPr lang="en-US" dirty="0"/>
              <a:t> </a:t>
            </a:r>
            <a:r>
              <a:rPr lang="en-US" dirty="0" err="1"/>
              <a:t>fargate</a:t>
            </a:r>
            <a:r>
              <a:rPr lang="en-US" dirty="0"/>
              <a:t> provided as a serverless setup for the worker nodes?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638D9-AF5D-4941-BFFA-4D8B9637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703" y="196759"/>
            <a:ext cx="6858594" cy="2095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511FD-7626-432E-AFF1-BFD3383EB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22" y="2768460"/>
            <a:ext cx="5745978" cy="3231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5F995-2D51-4213-AB50-83AB083F2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913" y="2568907"/>
            <a:ext cx="5700254" cy="3238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2E2DDF-A8A0-4CE5-977D-18A9F4D10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946" y="716797"/>
            <a:ext cx="5738357" cy="3109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56CCE-164B-40B4-80EA-AE584FD21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252" y="1840092"/>
            <a:ext cx="5715495" cy="3177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4D55D-B213-4EFA-ABF6-8AF8B012EE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821" y="1821040"/>
            <a:ext cx="5738357" cy="3215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767D8-CF80-4E27-8EFA-93C993D38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087" y="1935114"/>
            <a:ext cx="5692633" cy="2804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B679A0-F5C0-4B61-9CED-A8A36F76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80" y="1965820"/>
            <a:ext cx="5768840" cy="3231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AB04C-EA9F-46DD-89A9-E043F127C3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031" y="1965820"/>
            <a:ext cx="5730737" cy="3231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8DAE0B-ABCC-4746-8906-DEBEECACFA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5431" y="2118220"/>
            <a:ext cx="5730737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20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DE28-6A46-4B30-9466-2DA63A20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C17D6-EA3F-4FF2-9805-895F67330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Next Thursday 28th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4D25A-1F7C-43A3-9740-238A7CBA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07" y="365125"/>
            <a:ext cx="5608806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6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E5FE-BD86-4171-8A37-872D86AB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B7650-A560-4945-99F5-B8462EA4E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A5791-ED5B-42FC-9A01-395579AE8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81" y="514097"/>
            <a:ext cx="8276037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6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E4F7-B50A-462F-AC12-04D862A3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EADC-17D9-4755-9A1B-8D26754FB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8D33E-001C-4E9C-8174-87D30322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71" y="898941"/>
            <a:ext cx="10127858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9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504B-78E3-4259-A55E-ABF5A586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2D7D8-2D44-476A-80CA-6B1B0F791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39083-3679-47AD-8EE7-FC2BF3B1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44" y="647459"/>
            <a:ext cx="10295512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039D-28AA-48E7-B3BD-02C7A7B0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3A64-36E2-436B-8D09-DE9238A9E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EEAC4-F8BF-4C99-A0B5-4575A86A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9" y="1398094"/>
            <a:ext cx="10409822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0209-E2D0-48F4-8F31-E185869F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914D1-2CBF-43F5-9980-E7508BFE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29C61-E798-414C-A389-EE63021D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620786"/>
            <a:ext cx="10950889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82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19</Words>
  <Application>Microsoft Office PowerPoint</Application>
  <PresentationFormat>Widescreen</PresentationFormat>
  <Paragraphs>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Athena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LaGrone</dc:creator>
  <cp:lastModifiedBy>Mark LaGrone</cp:lastModifiedBy>
  <cp:revision>7</cp:revision>
  <dcterms:created xsi:type="dcterms:W3CDTF">2020-05-22T16:04:44Z</dcterms:created>
  <dcterms:modified xsi:type="dcterms:W3CDTF">2020-05-22T16:59:29Z</dcterms:modified>
</cp:coreProperties>
</file>